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52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8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F85D683-9566-5FC0-7D1D-CBEE72EDA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749" y="1171222"/>
            <a:ext cx="11930063" cy="76482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6507D53-5D2E-7A22-559A-AF142219E5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779" y="2032000"/>
            <a:ext cx="13066888" cy="61242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"/>
          <p:cNvSpPr/>
          <p:nvPr/>
        </p:nvSpPr>
        <p:spPr>
          <a:xfrm flipH="1">
            <a:off x="847800" y="2324100"/>
            <a:ext cx="66600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பேச்சு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மொழி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எழுத்து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மொழி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கோமதி  / கிருஷ்ண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பிரியா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தமிழ்த்துறை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SNS ACADEMY 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7467F16-11FA-B98D-C728-65BCBF6E6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490" y="1799166"/>
            <a:ext cx="12673475" cy="69708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400"/>
            </a:pPr>
            <a:endParaRPr b="1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பேச்சு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மொழியும்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எழுத்து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மொழியும்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/ கோமதி 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கிருஷ்ணபிரியா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/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தமிழ்த்துறை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/ SNS ACADEMY </a:t>
            </a:r>
            <a:endParaRPr sz="1400" b="1" dirty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77B2750-F1FD-EA2B-DEA1-66A73B8F6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778" y="1044222"/>
            <a:ext cx="13391444" cy="82140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தமிழ்ச்சொல்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வளம்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கோமதி/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தமிழ்த்துறை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SNS ACADEMY 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E647DB9-E43A-BA0E-244C-52564B3D7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445" y="733778"/>
            <a:ext cx="14590888" cy="81910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பேச்சு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மொழியும்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எழுத்து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மொழியும்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கோமதி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கிருஷ்ணபிரியா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தமிழ்த்துறை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 SNS ACADEMY 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2ED1B83-5997-7211-B678-AFC495C96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293" y="1425222"/>
            <a:ext cx="13902970" cy="67186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A93C286-CC2B-F5E3-74E4-48820794C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111" y="2046111"/>
            <a:ext cx="14340770" cy="74407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5C18E66-9DFA-98E6-B7C2-B815B6C42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667" y="1326444"/>
            <a:ext cx="13865930" cy="75635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2FBC7CE-5C20-A881-BC84-040650F53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333" y="1552575"/>
            <a:ext cx="13984111" cy="73797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B2AD4C2-6195-A787-0245-F9ADCF362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445" y="1749778"/>
            <a:ext cx="15070666" cy="73801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10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MATHI DEENA</cp:lastModifiedBy>
  <cp:revision>7</cp:revision>
  <dcterms:modified xsi:type="dcterms:W3CDTF">2023-07-08T03:33:40Z</dcterms:modified>
</cp:coreProperties>
</file>